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27"/>
    <p:restoredTop sz="94694"/>
  </p:normalViewPr>
  <p:slideViewPr>
    <p:cSldViewPr snapToGrid="0">
      <p:cViewPr varScale="1">
        <p:scale>
          <a:sx n="121" d="100"/>
          <a:sy n="121" d="100"/>
        </p:scale>
        <p:origin x="5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4732D7-19D9-3317-CD62-9F3E03336D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EAB330-0ADA-0513-57F9-5ED6C03830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D8DDDF-43D0-EEA2-2098-44FD3DFDA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DF23-E594-A84D-954A-10F89E831080}" type="datetimeFigureOut">
              <a:rPr lang="es-ES" smtClean="0"/>
              <a:t>1/9/23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A70F72-C3DC-719F-E5A5-885F4BBD0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AB944E-87D0-90FB-66A5-6980278E1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98F95-9391-CF48-B90B-89D5C64271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2483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83FF36-D01B-FE1F-24F2-DF985814A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894FD71-9E66-2DE0-F1D7-BAA7EF849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F5B9AE-AAD3-4395-8054-54F0AA76F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DF23-E594-A84D-954A-10F89E831080}" type="datetimeFigureOut">
              <a:rPr lang="es-ES" smtClean="0"/>
              <a:t>1/9/23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B02478-F21B-6597-1D40-A66889EB4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9F339B-1F17-B5B3-F09A-48E61BD01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98F95-9391-CF48-B90B-89D5C64271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825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F776044-B5FE-B574-10CE-C0471EB8A8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8264D4-33F9-F255-A2E1-28829B2A7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AB1C18-909E-8BEE-4C53-D3BD0AB4D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DF23-E594-A84D-954A-10F89E831080}" type="datetimeFigureOut">
              <a:rPr lang="es-ES" smtClean="0"/>
              <a:t>1/9/23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0A46A7-0518-8CDE-0197-75726F390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7D5C7B-B6BA-9972-1C25-DA572CA62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98F95-9391-CF48-B90B-89D5C64271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6199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3292BB-E53D-1EB9-4E5D-A2C145447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8D8CF0-D4DB-14DA-9AC8-E3F74DF73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261930-B977-248D-6FDB-FD6CB2820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DF23-E594-A84D-954A-10F89E831080}" type="datetimeFigureOut">
              <a:rPr lang="es-ES" smtClean="0"/>
              <a:t>1/9/23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5C3DBC-8EF5-C5B7-35A1-837A2122B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EA8644-ECFA-B8E5-285A-83427379D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98F95-9391-CF48-B90B-89D5C64271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777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84B7FB-F17D-F54D-1C5E-E30FAA963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0BA191-21CB-8BB2-0917-A24FD1934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B5821E-C4FC-05F3-5301-FBAE3D8DF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DF23-E594-A84D-954A-10F89E831080}" type="datetimeFigureOut">
              <a:rPr lang="es-ES" smtClean="0"/>
              <a:t>1/9/23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016D83-9381-504A-ABE6-CC182B2A7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E66846-8477-142A-8694-0482DE4AF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98F95-9391-CF48-B90B-89D5C64271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5691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17BE70-23C3-91D5-9F5F-D624B9235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22F205-3E6E-EFDD-3015-ED57AD1BAA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1AA5A1-C333-2135-0D8B-ED28CDA729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1E992C-43D5-1C31-685F-87703885C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DF23-E594-A84D-954A-10F89E831080}" type="datetimeFigureOut">
              <a:rPr lang="es-ES" smtClean="0"/>
              <a:t>1/9/23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91D5D31-DC1B-A416-9A45-BDEC7AC36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541534-6742-4665-F34C-65C0D9B04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98F95-9391-CF48-B90B-89D5C64271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699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B81348-2511-4909-1925-F504B60FA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FDC241-D236-666C-0E03-2DEC7B197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96FF4BE-09EC-2E56-385A-8873D7EB62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CDEE033-BFC3-CE14-7474-58F00A2328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A35C581-2BE2-65A7-3CF9-9B45F70C24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9A3CDDA-D72E-9BAB-6435-3E6678F3E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DF23-E594-A84D-954A-10F89E831080}" type="datetimeFigureOut">
              <a:rPr lang="es-ES" smtClean="0"/>
              <a:t>1/9/23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A703D0E-BF11-882B-CA60-B6ABF5438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85F8FE7-ED3B-A51A-2046-AA5E6EC94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98F95-9391-CF48-B90B-89D5C64271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166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6A3DC2-3D6E-6D92-B171-7241A8C56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7E4B539-F1F9-A59E-2834-4B70BBB2D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DF23-E594-A84D-954A-10F89E831080}" type="datetimeFigureOut">
              <a:rPr lang="es-ES" smtClean="0"/>
              <a:t>1/9/23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BD0E9C3-913B-7B4A-90E0-CAC8606BE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2F75929-A1ED-FF3D-216A-52603E63E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98F95-9391-CF48-B90B-89D5C64271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7141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AB38DC4-3112-A5EA-E252-04AE00520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DF23-E594-A84D-954A-10F89E831080}" type="datetimeFigureOut">
              <a:rPr lang="es-ES" smtClean="0"/>
              <a:t>1/9/23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EB19AC8-1A48-E027-FCFD-02849706F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B0F03CD-DCD2-419D-586E-ED8026D91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98F95-9391-CF48-B90B-89D5C64271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8611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A32FA5-8A1C-32BB-B554-E59CA97CE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31F573-9552-9016-056C-0DE917659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2D5C8EA-FBB1-BC53-B0B7-0437D778F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B819B8-BF24-0D85-89F4-237B853CE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DF23-E594-A84D-954A-10F89E831080}" type="datetimeFigureOut">
              <a:rPr lang="es-ES" smtClean="0"/>
              <a:t>1/9/23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E230A5D-CACB-0023-EEBE-B6CCCF0D9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6FC5C5-EF5C-975F-CAD4-EF42369E3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98F95-9391-CF48-B90B-89D5C64271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520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A101D-6ADB-6559-AE59-CCA5CB0E8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7301C5D-EDD4-ADBA-6352-38C511521F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E136E35-EF77-B51E-3CBA-D8927FFD2F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27D121-946D-22BD-4A00-02CDE2785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1DF23-E594-A84D-954A-10F89E831080}" type="datetimeFigureOut">
              <a:rPr lang="es-ES" smtClean="0"/>
              <a:t>1/9/23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13A27B-577B-61D7-7BB7-DC488506E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DCA9C2-409E-C4D3-3EE3-8DA10039D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98F95-9391-CF48-B90B-89D5C64271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688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2865618-C466-FCCB-73C8-D6A5D6F86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706AC3-4F22-8678-1053-4D6B8482A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72CC0C-8682-0BC1-790D-0D7363E34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1DF23-E594-A84D-954A-10F89E831080}" type="datetimeFigureOut">
              <a:rPr lang="es-ES" smtClean="0"/>
              <a:t>1/9/23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EABA16-58E7-B076-1731-778ACA63DD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3EC155-747B-973A-482A-A693AC74E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98F95-9391-CF48-B90B-89D5C64271A7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EAAF9D6-4738-A43B-D515-C84F08C5469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39927" y="0"/>
            <a:ext cx="12271852" cy="6902917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B1C117C6-A999-F72D-C1B2-4AB887EC6646}"/>
              </a:ext>
            </a:extLst>
          </p:cNvPr>
          <p:cNvSpPr txBox="1"/>
          <p:nvPr/>
        </p:nvSpPr>
        <p:spPr>
          <a:xfrm>
            <a:off x="1103586" y="2584810"/>
            <a:ext cx="104788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dirty="0"/>
              <a:t>Espacio para escribir el título y los autores</a:t>
            </a:r>
          </a:p>
          <a:p>
            <a:pPr algn="ctr"/>
            <a:r>
              <a:rPr lang="es-ES" dirty="0"/>
              <a:t>Place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write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title</a:t>
            </a:r>
            <a:r>
              <a:rPr lang="es-ES" dirty="0"/>
              <a:t> and </a:t>
            </a:r>
            <a:r>
              <a:rPr lang="es-ES" dirty="0" err="1"/>
              <a:t>authors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6834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EAAF9D6-4738-A43B-D515-C84F08C5469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39926" y="0"/>
            <a:ext cx="12271850" cy="6902916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B1C117C6-A999-F72D-C1B2-4AB887EC6646}"/>
              </a:ext>
            </a:extLst>
          </p:cNvPr>
          <p:cNvSpPr txBox="1"/>
          <p:nvPr/>
        </p:nvSpPr>
        <p:spPr>
          <a:xfrm>
            <a:off x="536027" y="2185417"/>
            <a:ext cx="112460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dirty="0"/>
              <a:t>Contenido/Content</a:t>
            </a:r>
          </a:p>
        </p:txBody>
      </p:sp>
    </p:spTree>
    <p:extLst>
      <p:ext uri="{BB962C8B-B14F-4D97-AF65-F5344CB8AC3E}">
        <p14:creationId xmlns:p14="http://schemas.microsoft.com/office/powerpoint/2010/main" val="33195672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18</Words>
  <Application>Microsoft Macintosh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gerard .</dc:creator>
  <cp:lastModifiedBy>GERARD GARCIA AMETLLER</cp:lastModifiedBy>
  <cp:revision>6</cp:revision>
  <dcterms:created xsi:type="dcterms:W3CDTF">2022-09-12T07:09:24Z</dcterms:created>
  <dcterms:modified xsi:type="dcterms:W3CDTF">2023-09-01T09:53:37Z</dcterms:modified>
</cp:coreProperties>
</file>