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8438A4-72F1-4FEC-AA00-3EC704B1A5B2}" v="17" dt="2026-02-02T21:06:55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Ibeas" userId="a4b8feaab7a1dbd3" providerId="LiveId" clId="{CD25AC67-9FDE-4401-88BF-2A61ECA7C560}"/>
    <pc:docChg chg="custSel addSld delSld modMainMaster">
      <pc:chgData name="Jose Ibeas" userId="a4b8feaab7a1dbd3" providerId="LiveId" clId="{CD25AC67-9FDE-4401-88BF-2A61ECA7C560}" dt="2026-02-02T21:09:13.590" v="55" actId="47"/>
      <pc:docMkLst>
        <pc:docMk/>
      </pc:docMkLst>
      <pc:sldChg chg="new">
        <pc:chgData name="Jose Ibeas" userId="a4b8feaab7a1dbd3" providerId="LiveId" clId="{CD25AC67-9FDE-4401-88BF-2A61ECA7C560}" dt="2026-02-02T21:05:59.092" v="29" actId="680"/>
        <pc:sldMkLst>
          <pc:docMk/>
          <pc:sldMk cId="2896211289" sldId="256"/>
        </pc:sldMkLst>
      </pc:sldChg>
      <pc:sldChg chg="new">
        <pc:chgData name="Jose Ibeas" userId="a4b8feaab7a1dbd3" providerId="LiveId" clId="{CD25AC67-9FDE-4401-88BF-2A61ECA7C560}" dt="2026-02-02T21:08:27.156" v="51" actId="680"/>
        <pc:sldMkLst>
          <pc:docMk/>
          <pc:sldMk cId="1260014026" sldId="257"/>
        </pc:sldMkLst>
      </pc:sldChg>
      <pc:sldChg chg="new del">
        <pc:chgData name="Jose Ibeas" userId="a4b8feaab7a1dbd3" providerId="LiveId" clId="{CD25AC67-9FDE-4401-88BF-2A61ECA7C560}" dt="2026-02-02T21:07:09.189" v="36" actId="47"/>
        <pc:sldMkLst>
          <pc:docMk/>
          <pc:sldMk cId="2158512011" sldId="257"/>
        </pc:sldMkLst>
      </pc:sldChg>
      <pc:sldChg chg="new del">
        <pc:chgData name="Jose Ibeas" userId="a4b8feaab7a1dbd3" providerId="LiveId" clId="{CD25AC67-9FDE-4401-88BF-2A61ECA7C560}" dt="2026-02-02T21:08:22.017" v="50" actId="47"/>
        <pc:sldMkLst>
          <pc:docMk/>
          <pc:sldMk cId="2726378040" sldId="257"/>
        </pc:sldMkLst>
      </pc:sldChg>
      <pc:sldChg chg="new del">
        <pc:chgData name="Jose Ibeas" userId="a4b8feaab7a1dbd3" providerId="LiveId" clId="{CD25AC67-9FDE-4401-88BF-2A61ECA7C560}" dt="2026-02-02T21:09:13.590" v="55" actId="47"/>
        <pc:sldMkLst>
          <pc:docMk/>
          <pc:sldMk cId="3952699607" sldId="258"/>
        </pc:sldMkLst>
      </pc:sldChg>
      <pc:sldChg chg="new del">
        <pc:chgData name="Jose Ibeas" userId="a4b8feaab7a1dbd3" providerId="LiveId" clId="{CD25AC67-9FDE-4401-88BF-2A61ECA7C560}" dt="2026-02-02T21:08:21.018" v="44" actId="47"/>
        <pc:sldMkLst>
          <pc:docMk/>
          <pc:sldMk cId="4177892510" sldId="258"/>
        </pc:sldMkLst>
      </pc:sldChg>
      <pc:sldChg chg="new del">
        <pc:chgData name="Jose Ibeas" userId="a4b8feaab7a1dbd3" providerId="LiveId" clId="{CD25AC67-9FDE-4401-88BF-2A61ECA7C560}" dt="2026-02-02T21:08:21.195" v="45" actId="47"/>
        <pc:sldMkLst>
          <pc:docMk/>
          <pc:sldMk cId="999882141" sldId="259"/>
        </pc:sldMkLst>
      </pc:sldChg>
      <pc:sldChg chg="new del">
        <pc:chgData name="Jose Ibeas" userId="a4b8feaab7a1dbd3" providerId="LiveId" clId="{CD25AC67-9FDE-4401-88BF-2A61ECA7C560}" dt="2026-02-02T21:09:12.942" v="54" actId="47"/>
        <pc:sldMkLst>
          <pc:docMk/>
          <pc:sldMk cId="2153945151" sldId="259"/>
        </pc:sldMkLst>
      </pc:sldChg>
      <pc:sldChg chg="new del">
        <pc:chgData name="Jose Ibeas" userId="a4b8feaab7a1dbd3" providerId="LiveId" clId="{CD25AC67-9FDE-4401-88BF-2A61ECA7C560}" dt="2026-02-02T21:08:21.356" v="46" actId="47"/>
        <pc:sldMkLst>
          <pc:docMk/>
          <pc:sldMk cId="3998899005" sldId="260"/>
        </pc:sldMkLst>
      </pc:sldChg>
      <pc:sldChg chg="new del">
        <pc:chgData name="Jose Ibeas" userId="a4b8feaab7a1dbd3" providerId="LiveId" clId="{CD25AC67-9FDE-4401-88BF-2A61ECA7C560}" dt="2026-02-02T21:08:21.513" v="47" actId="47"/>
        <pc:sldMkLst>
          <pc:docMk/>
          <pc:sldMk cId="1655619682" sldId="261"/>
        </pc:sldMkLst>
      </pc:sldChg>
      <pc:sldChg chg="new del">
        <pc:chgData name="Jose Ibeas" userId="a4b8feaab7a1dbd3" providerId="LiveId" clId="{CD25AC67-9FDE-4401-88BF-2A61ECA7C560}" dt="2026-02-02T21:08:21.671" v="48" actId="47"/>
        <pc:sldMkLst>
          <pc:docMk/>
          <pc:sldMk cId="2358251100" sldId="262"/>
        </pc:sldMkLst>
      </pc:sldChg>
      <pc:sldChg chg="new del">
        <pc:chgData name="Jose Ibeas" userId="a4b8feaab7a1dbd3" providerId="LiveId" clId="{CD25AC67-9FDE-4401-88BF-2A61ECA7C560}" dt="2026-02-02T21:08:21.833" v="49" actId="47"/>
        <pc:sldMkLst>
          <pc:docMk/>
          <pc:sldMk cId="193389814" sldId="263"/>
        </pc:sldMkLst>
      </pc:sldChg>
      <pc:sldMasterChg chg="addSp delSp modSp mod modSldLayout">
        <pc:chgData name="Jose Ibeas" userId="a4b8feaab7a1dbd3" providerId="LiveId" clId="{CD25AC67-9FDE-4401-88BF-2A61ECA7C560}" dt="2026-02-02T21:06:54.241" v="35"/>
        <pc:sldMasterMkLst>
          <pc:docMk/>
          <pc:sldMasterMk cId="541970924" sldId="2147483648"/>
        </pc:sldMasterMkLst>
        <pc:picChg chg="add del mod">
          <ac:chgData name="Jose Ibeas" userId="a4b8feaab7a1dbd3" providerId="LiveId" clId="{CD25AC67-9FDE-4401-88BF-2A61ECA7C560}" dt="2026-02-02T21:06:42.167" v="32" actId="478"/>
          <ac:picMkLst>
            <pc:docMk/>
            <pc:sldMasterMk cId="541970924" sldId="2147483648"/>
            <ac:picMk id="7" creationId="{8150FE53-8E40-B830-D798-5602288F8851}"/>
          </ac:picMkLst>
        </pc:picChg>
        <pc:sldLayoutChg chg="addSp delSp modSp mod">
          <pc:chgData name="Jose Ibeas" userId="a4b8feaab7a1dbd3" providerId="LiveId" clId="{CD25AC67-9FDE-4401-88BF-2A61ECA7C560}" dt="2026-02-02T21:03:48.514" v="12" actId="1076"/>
          <pc:sldLayoutMkLst>
            <pc:docMk/>
            <pc:sldMasterMk cId="541970924" sldId="2147483648"/>
            <pc:sldLayoutMk cId="1730760379" sldId="2147483649"/>
          </pc:sldLayoutMkLst>
          <pc:spChg chg="mod">
            <ac:chgData name="Jose Ibeas" userId="a4b8feaab7a1dbd3" providerId="LiveId" clId="{CD25AC67-9FDE-4401-88BF-2A61ECA7C560}" dt="2026-02-02T21:03:48.514" v="12" actId="1076"/>
            <ac:spMkLst>
              <pc:docMk/>
              <pc:sldMasterMk cId="541970924" sldId="2147483648"/>
              <pc:sldLayoutMk cId="1730760379" sldId="2147483649"/>
              <ac:spMk id="2" creationId="{DEABEC0D-9CFB-99D1-B95B-ECB940F9F2D5}"/>
            </ac:spMkLst>
          </pc:spChg>
          <pc:spChg chg="mod">
            <ac:chgData name="Jose Ibeas" userId="a4b8feaab7a1dbd3" providerId="LiveId" clId="{CD25AC67-9FDE-4401-88BF-2A61ECA7C560}" dt="2026-02-02T21:03:46.527" v="11" actId="1076"/>
            <ac:spMkLst>
              <pc:docMk/>
              <pc:sldMasterMk cId="541970924" sldId="2147483648"/>
              <pc:sldLayoutMk cId="1730760379" sldId="2147483649"/>
              <ac:spMk id="3" creationId="{C107CE74-E7B4-1115-2CDB-E3094DC9E152}"/>
            </ac:spMkLst>
          </pc:spChg>
          <pc:spChg chg="del">
            <ac:chgData name="Jose Ibeas" userId="a4b8feaab7a1dbd3" providerId="LiveId" clId="{CD25AC67-9FDE-4401-88BF-2A61ECA7C560}" dt="2026-02-02T21:03:44.307" v="10" actId="478"/>
            <ac:spMkLst>
              <pc:docMk/>
              <pc:sldMasterMk cId="541970924" sldId="2147483648"/>
              <pc:sldLayoutMk cId="1730760379" sldId="2147483649"/>
              <ac:spMk id="4" creationId="{58F661E9-B2EF-2768-C4F8-C95E689C50FD}"/>
            </ac:spMkLst>
          </pc:spChg>
          <pc:spChg chg="del">
            <ac:chgData name="Jose Ibeas" userId="a4b8feaab7a1dbd3" providerId="LiveId" clId="{CD25AC67-9FDE-4401-88BF-2A61ECA7C560}" dt="2026-02-02T21:03:44.307" v="10" actId="478"/>
            <ac:spMkLst>
              <pc:docMk/>
              <pc:sldMasterMk cId="541970924" sldId="2147483648"/>
              <pc:sldLayoutMk cId="1730760379" sldId="2147483649"/>
              <ac:spMk id="5" creationId="{C488541B-9507-F15D-DF88-EF3229F4F0ED}"/>
            </ac:spMkLst>
          </pc:spChg>
          <pc:spChg chg="del">
            <ac:chgData name="Jose Ibeas" userId="a4b8feaab7a1dbd3" providerId="LiveId" clId="{CD25AC67-9FDE-4401-88BF-2A61ECA7C560}" dt="2026-02-02T21:03:44.307" v="10" actId="478"/>
            <ac:spMkLst>
              <pc:docMk/>
              <pc:sldMasterMk cId="541970924" sldId="2147483648"/>
              <pc:sldLayoutMk cId="1730760379" sldId="2147483649"/>
              <ac:spMk id="6" creationId="{F07052BA-AF73-7A19-EA32-D17A4C06723F}"/>
            </ac:spMkLst>
          </pc:spChg>
          <pc:picChg chg="add mod">
            <ac:chgData name="Jose Ibeas" userId="a4b8feaab7a1dbd3" providerId="LiveId" clId="{CD25AC67-9FDE-4401-88BF-2A61ECA7C560}" dt="2026-02-02T21:03:32.212" v="9"/>
            <ac:picMkLst>
              <pc:docMk/>
              <pc:sldMasterMk cId="541970924" sldId="2147483648"/>
              <pc:sldLayoutMk cId="1730760379" sldId="2147483649"/>
              <ac:picMk id="7" creationId="{BDB5CEFC-BCE8-0CC5-F458-76F5786F7EA0}"/>
            </ac:picMkLst>
          </pc:picChg>
        </pc:sldLayoutChg>
        <pc:sldLayoutChg chg="addSp delSp modSp mod">
          <pc:chgData name="Jose Ibeas" userId="a4b8feaab7a1dbd3" providerId="LiveId" clId="{CD25AC67-9FDE-4401-88BF-2A61ECA7C560}" dt="2026-02-02T21:06:50.542" v="33"/>
          <pc:sldLayoutMkLst>
            <pc:docMk/>
            <pc:sldMasterMk cId="541970924" sldId="2147483648"/>
            <pc:sldLayoutMk cId="2247832523" sldId="2147483650"/>
          </pc:sldLayoutMkLst>
          <pc:picChg chg="add del mod modCrop">
            <ac:chgData name="Jose Ibeas" userId="a4b8feaab7a1dbd3" providerId="LiveId" clId="{CD25AC67-9FDE-4401-88BF-2A61ECA7C560}" dt="2026-02-02T21:06:25.299" v="31" actId="478"/>
            <ac:picMkLst>
              <pc:docMk/>
              <pc:sldMasterMk cId="541970924" sldId="2147483648"/>
              <pc:sldLayoutMk cId="2247832523" sldId="2147483650"/>
              <ac:picMk id="7" creationId="{D7B877EC-272E-291F-E9B8-D535F7A623BE}"/>
            </ac:picMkLst>
          </pc:picChg>
          <pc:picChg chg="add mod">
            <ac:chgData name="Jose Ibeas" userId="a4b8feaab7a1dbd3" providerId="LiveId" clId="{CD25AC67-9FDE-4401-88BF-2A61ECA7C560}" dt="2026-02-02T21:06:50.542" v="33"/>
            <ac:picMkLst>
              <pc:docMk/>
              <pc:sldMasterMk cId="541970924" sldId="2147483648"/>
              <pc:sldLayoutMk cId="2247832523" sldId="2147483650"/>
              <ac:picMk id="8" creationId="{41F89025-92BE-2A56-686E-402BF67CAEB1}"/>
            </ac:picMkLst>
          </pc:picChg>
        </pc:sldLayoutChg>
        <pc:sldLayoutChg chg="addSp modSp">
          <pc:chgData name="Jose Ibeas" userId="a4b8feaab7a1dbd3" providerId="LiveId" clId="{CD25AC67-9FDE-4401-88BF-2A61ECA7C560}" dt="2026-02-02T21:06:53.331" v="34"/>
          <pc:sldLayoutMkLst>
            <pc:docMk/>
            <pc:sldMasterMk cId="541970924" sldId="2147483648"/>
            <pc:sldLayoutMk cId="1594737813" sldId="2147483651"/>
          </pc:sldLayoutMkLst>
          <pc:picChg chg="add mod">
            <ac:chgData name="Jose Ibeas" userId="a4b8feaab7a1dbd3" providerId="LiveId" clId="{CD25AC67-9FDE-4401-88BF-2A61ECA7C560}" dt="2026-02-02T21:06:53.331" v="34"/>
            <ac:picMkLst>
              <pc:docMk/>
              <pc:sldMasterMk cId="541970924" sldId="2147483648"/>
              <pc:sldLayoutMk cId="1594737813" sldId="2147483651"/>
              <ac:picMk id="7" creationId="{3C3B41CE-C9F4-8C8C-3FF2-A6FF8C022A2C}"/>
            </ac:picMkLst>
          </pc:picChg>
        </pc:sldLayoutChg>
        <pc:sldLayoutChg chg="addSp modSp">
          <pc:chgData name="Jose Ibeas" userId="a4b8feaab7a1dbd3" providerId="LiveId" clId="{CD25AC67-9FDE-4401-88BF-2A61ECA7C560}" dt="2026-02-02T21:06:54.241" v="35"/>
          <pc:sldLayoutMkLst>
            <pc:docMk/>
            <pc:sldMasterMk cId="541970924" sldId="2147483648"/>
            <pc:sldLayoutMk cId="633697856" sldId="2147483652"/>
          </pc:sldLayoutMkLst>
          <pc:picChg chg="add mod">
            <ac:chgData name="Jose Ibeas" userId="a4b8feaab7a1dbd3" providerId="LiveId" clId="{CD25AC67-9FDE-4401-88BF-2A61ECA7C560}" dt="2026-02-02T21:05:26.064" v="20"/>
            <ac:picMkLst>
              <pc:docMk/>
              <pc:sldMasterMk cId="541970924" sldId="2147483648"/>
              <pc:sldLayoutMk cId="633697856" sldId="2147483652"/>
              <ac:picMk id="8" creationId="{63316374-6A0B-F47E-8B8B-B3FE420ABE6B}"/>
            </ac:picMkLst>
          </pc:picChg>
          <pc:picChg chg="add mod">
            <ac:chgData name="Jose Ibeas" userId="a4b8feaab7a1dbd3" providerId="LiveId" clId="{CD25AC67-9FDE-4401-88BF-2A61ECA7C560}" dt="2026-02-02T21:06:54.241" v="35"/>
            <ac:picMkLst>
              <pc:docMk/>
              <pc:sldMasterMk cId="541970924" sldId="2147483648"/>
              <pc:sldLayoutMk cId="633697856" sldId="2147483652"/>
              <ac:picMk id="9" creationId="{44A1FEE7-EDC0-CB77-6DB4-BA369FB60B2E}"/>
            </ac:picMkLst>
          </pc:picChg>
        </pc:sldLayoutChg>
        <pc:sldLayoutChg chg="addSp modSp">
          <pc:chgData name="Jose Ibeas" userId="a4b8feaab7a1dbd3" providerId="LiveId" clId="{CD25AC67-9FDE-4401-88BF-2A61ECA7C560}" dt="2026-02-02T21:05:27.149" v="21"/>
          <pc:sldLayoutMkLst>
            <pc:docMk/>
            <pc:sldMasterMk cId="541970924" sldId="2147483648"/>
            <pc:sldLayoutMk cId="1992784919" sldId="2147483653"/>
          </pc:sldLayoutMkLst>
          <pc:picChg chg="add mod">
            <ac:chgData name="Jose Ibeas" userId="a4b8feaab7a1dbd3" providerId="LiveId" clId="{CD25AC67-9FDE-4401-88BF-2A61ECA7C560}" dt="2026-02-02T21:05:27.149" v="21"/>
            <ac:picMkLst>
              <pc:docMk/>
              <pc:sldMasterMk cId="541970924" sldId="2147483648"/>
              <pc:sldLayoutMk cId="1992784919" sldId="2147483653"/>
              <ac:picMk id="10" creationId="{8CFDDA12-981D-0834-40D5-70F1F1094482}"/>
            </ac:picMkLst>
          </pc:picChg>
        </pc:sldLayoutChg>
        <pc:sldLayoutChg chg="addSp modSp">
          <pc:chgData name="Jose Ibeas" userId="a4b8feaab7a1dbd3" providerId="LiveId" clId="{CD25AC67-9FDE-4401-88BF-2A61ECA7C560}" dt="2026-02-02T21:05:27.960" v="22"/>
          <pc:sldLayoutMkLst>
            <pc:docMk/>
            <pc:sldMasterMk cId="541970924" sldId="2147483648"/>
            <pc:sldLayoutMk cId="2294664441" sldId="2147483654"/>
          </pc:sldLayoutMkLst>
          <pc:picChg chg="add mod">
            <ac:chgData name="Jose Ibeas" userId="a4b8feaab7a1dbd3" providerId="LiveId" clId="{CD25AC67-9FDE-4401-88BF-2A61ECA7C560}" dt="2026-02-02T21:05:27.960" v="22"/>
            <ac:picMkLst>
              <pc:docMk/>
              <pc:sldMasterMk cId="541970924" sldId="2147483648"/>
              <pc:sldLayoutMk cId="2294664441" sldId="2147483654"/>
              <ac:picMk id="6" creationId="{DE0ECFCA-C52B-E03B-B776-FB03401EF708}"/>
            </ac:picMkLst>
          </pc:picChg>
        </pc:sldLayoutChg>
        <pc:sldLayoutChg chg="addSp modSp">
          <pc:chgData name="Jose Ibeas" userId="a4b8feaab7a1dbd3" providerId="LiveId" clId="{CD25AC67-9FDE-4401-88BF-2A61ECA7C560}" dt="2026-02-02T21:05:29.177" v="23"/>
          <pc:sldLayoutMkLst>
            <pc:docMk/>
            <pc:sldMasterMk cId="541970924" sldId="2147483648"/>
            <pc:sldLayoutMk cId="1929064732" sldId="2147483655"/>
          </pc:sldLayoutMkLst>
          <pc:picChg chg="add mod">
            <ac:chgData name="Jose Ibeas" userId="a4b8feaab7a1dbd3" providerId="LiveId" clId="{CD25AC67-9FDE-4401-88BF-2A61ECA7C560}" dt="2026-02-02T21:05:29.177" v="23"/>
            <ac:picMkLst>
              <pc:docMk/>
              <pc:sldMasterMk cId="541970924" sldId="2147483648"/>
              <pc:sldLayoutMk cId="1929064732" sldId="2147483655"/>
              <ac:picMk id="5" creationId="{6FD297A1-D0EB-702B-18B7-BDBA8D909E5B}"/>
            </ac:picMkLst>
          </pc:picChg>
        </pc:sldLayoutChg>
        <pc:sldLayoutChg chg="addSp modSp">
          <pc:chgData name="Jose Ibeas" userId="a4b8feaab7a1dbd3" providerId="LiveId" clId="{CD25AC67-9FDE-4401-88BF-2A61ECA7C560}" dt="2026-02-02T21:05:30.112" v="24"/>
          <pc:sldLayoutMkLst>
            <pc:docMk/>
            <pc:sldMasterMk cId="541970924" sldId="2147483648"/>
            <pc:sldLayoutMk cId="3463948697" sldId="2147483656"/>
          </pc:sldLayoutMkLst>
          <pc:picChg chg="add mod">
            <ac:chgData name="Jose Ibeas" userId="a4b8feaab7a1dbd3" providerId="LiveId" clId="{CD25AC67-9FDE-4401-88BF-2A61ECA7C560}" dt="2026-02-02T21:05:30.112" v="24"/>
            <ac:picMkLst>
              <pc:docMk/>
              <pc:sldMasterMk cId="541970924" sldId="2147483648"/>
              <pc:sldLayoutMk cId="3463948697" sldId="2147483656"/>
              <ac:picMk id="8" creationId="{27A01E6A-D1C0-B8EE-D50E-DDDC8078F1D7}"/>
            </ac:picMkLst>
          </pc:picChg>
        </pc:sldLayoutChg>
        <pc:sldLayoutChg chg="addSp modSp">
          <pc:chgData name="Jose Ibeas" userId="a4b8feaab7a1dbd3" providerId="LiveId" clId="{CD25AC67-9FDE-4401-88BF-2A61ECA7C560}" dt="2026-02-02T21:05:31.030" v="25"/>
          <pc:sldLayoutMkLst>
            <pc:docMk/>
            <pc:sldMasterMk cId="541970924" sldId="2147483648"/>
            <pc:sldLayoutMk cId="3323531025" sldId="2147483657"/>
          </pc:sldLayoutMkLst>
          <pc:picChg chg="add mod">
            <ac:chgData name="Jose Ibeas" userId="a4b8feaab7a1dbd3" providerId="LiveId" clId="{CD25AC67-9FDE-4401-88BF-2A61ECA7C560}" dt="2026-02-02T21:05:31.030" v="25"/>
            <ac:picMkLst>
              <pc:docMk/>
              <pc:sldMasterMk cId="541970924" sldId="2147483648"/>
              <pc:sldLayoutMk cId="3323531025" sldId="2147483657"/>
              <ac:picMk id="8" creationId="{59141A99-CBE7-EBB2-59FE-46237A51DD64}"/>
            </ac:picMkLst>
          </pc:picChg>
        </pc:sldLayoutChg>
        <pc:sldLayoutChg chg="addSp modSp">
          <pc:chgData name="Jose Ibeas" userId="a4b8feaab7a1dbd3" providerId="LiveId" clId="{CD25AC67-9FDE-4401-88BF-2A61ECA7C560}" dt="2026-02-02T21:05:31.912" v="26"/>
          <pc:sldLayoutMkLst>
            <pc:docMk/>
            <pc:sldMasterMk cId="541970924" sldId="2147483648"/>
            <pc:sldLayoutMk cId="944500819" sldId="2147483658"/>
          </pc:sldLayoutMkLst>
          <pc:picChg chg="add mod">
            <ac:chgData name="Jose Ibeas" userId="a4b8feaab7a1dbd3" providerId="LiveId" clId="{CD25AC67-9FDE-4401-88BF-2A61ECA7C560}" dt="2026-02-02T21:05:31.912" v="26"/>
            <ac:picMkLst>
              <pc:docMk/>
              <pc:sldMasterMk cId="541970924" sldId="2147483648"/>
              <pc:sldLayoutMk cId="944500819" sldId="2147483658"/>
              <ac:picMk id="7" creationId="{BF48072B-F916-7B06-D7F8-BFE1C0787001}"/>
            </ac:picMkLst>
          </pc:picChg>
        </pc:sldLayoutChg>
        <pc:sldLayoutChg chg="addSp modSp">
          <pc:chgData name="Jose Ibeas" userId="a4b8feaab7a1dbd3" providerId="LiveId" clId="{CD25AC67-9FDE-4401-88BF-2A61ECA7C560}" dt="2026-02-02T21:05:33.240" v="27"/>
          <pc:sldLayoutMkLst>
            <pc:docMk/>
            <pc:sldMasterMk cId="541970924" sldId="2147483648"/>
            <pc:sldLayoutMk cId="1202148916" sldId="2147483659"/>
          </pc:sldLayoutMkLst>
          <pc:picChg chg="add mod">
            <ac:chgData name="Jose Ibeas" userId="a4b8feaab7a1dbd3" providerId="LiveId" clId="{CD25AC67-9FDE-4401-88BF-2A61ECA7C560}" dt="2026-02-02T21:05:33.240" v="27"/>
            <ac:picMkLst>
              <pc:docMk/>
              <pc:sldMasterMk cId="541970924" sldId="2147483648"/>
              <pc:sldLayoutMk cId="1202148916" sldId="2147483659"/>
              <ac:picMk id="7" creationId="{31DEEFF7-72C4-DCDA-8580-9E5638C34979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BEC0D-9CFB-99D1-B95B-ECB940F9F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89489"/>
            <a:ext cx="9144000" cy="1087559"/>
          </a:xfrm>
        </p:spPr>
        <p:txBody>
          <a:bodyPr anchor="b">
            <a:noAutofit/>
          </a:bodyPr>
          <a:lstStyle>
            <a:lvl1pPr algn="ct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07CE74-E7B4-1115-2CDB-E3094DC9E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09491"/>
            <a:ext cx="9144000" cy="6682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B5CEFC-BCE8-0CC5-F458-76F5786F7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44" y="0"/>
            <a:ext cx="12190156" cy="365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6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16AFB-0B8F-D653-B1E0-CD654CC6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46A9E6-3384-E4AA-03F8-9E65A0A71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10B455-3D7D-8685-FF90-F71EE96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C012-F915-4ACC-A996-455F8D1136B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7EDCA2-A337-25AA-1F86-6895B8F3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21863C-6BFE-C5A1-F725-6491A02E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DCA9-4E7D-4FF8-86E6-CAA3D6CAA774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48072B-F916-7B06-D7F8-BFE1C0787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1" r="32234"/>
          <a:stretch>
            <a:fillRect/>
          </a:stretch>
        </p:blipFill>
        <p:spPr>
          <a:xfrm>
            <a:off x="9457592" y="5774450"/>
            <a:ext cx="2734408" cy="10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0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FB4394-2759-DA2B-4599-F406A96DA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330924-75BE-C95E-4BC4-91471F6CD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A31F3C-1780-08AC-862C-E6AF12AC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C012-F915-4ACC-A996-455F8D1136B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202C9-9A0E-4642-B63D-C28EAB48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D1CE06-207C-0FB6-B91A-7DB10B8F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DCA9-4E7D-4FF8-86E6-CAA3D6CAA774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DEEFF7-72C4-DCDA-8580-9E5638C34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1" r="32234"/>
          <a:stretch>
            <a:fillRect/>
          </a:stretch>
        </p:blipFill>
        <p:spPr>
          <a:xfrm>
            <a:off x="9457592" y="5774450"/>
            <a:ext cx="2734408" cy="10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4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8613C-EECE-64EB-B4AE-1681E884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866B64-0723-3856-5D67-7FBA2BEA2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D7E7E5-D258-7562-0B00-F8896489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C012-F915-4ACC-A996-455F8D1136B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922B6C-D33C-6649-05E8-06F8CC59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6A99D-72AF-B303-BF36-A3F3D2F8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DCA9-4E7D-4FF8-86E6-CAA3D6CAA774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F89025-92BE-2A56-686E-402BF67CA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1" r="32234"/>
          <a:stretch>
            <a:fillRect/>
          </a:stretch>
        </p:blipFill>
        <p:spPr>
          <a:xfrm>
            <a:off x="9457592" y="5774450"/>
            <a:ext cx="2734408" cy="10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3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95003-F7AC-DC5A-E914-5596C0B8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5CD364-DD3C-C40D-82CB-E21E878A1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9C5419-1D5A-F833-59D2-A75FEC19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C012-F915-4ACC-A996-455F8D1136B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36400F-157F-F7EB-7621-6B6A3C09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BC329-ED6D-1498-23A5-B87408B5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DCA9-4E7D-4FF8-86E6-CAA3D6CAA774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3B41CE-C9F4-8C8C-3FF2-A6FF8C022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1" r="32234"/>
          <a:stretch>
            <a:fillRect/>
          </a:stretch>
        </p:blipFill>
        <p:spPr>
          <a:xfrm>
            <a:off x="9457592" y="5774450"/>
            <a:ext cx="2734408" cy="10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3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88F43-627F-F011-845B-F2585A25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846590-E364-33E7-0DB2-C131324AB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D9A800-3834-0AFD-D503-9B7415673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4BB5C0-BA36-2B99-A603-00855A96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C012-F915-4ACC-A996-455F8D1136B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6C6AF7-A9AB-6EFC-0D70-1464B19D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860BC5-D37D-6BFB-6789-EAAE1ED8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DCA9-4E7D-4FF8-86E6-CAA3D6CAA774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316374-6A0B-F47E-8B8B-B3FE420AB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1" r="32234"/>
          <a:stretch>
            <a:fillRect/>
          </a:stretch>
        </p:blipFill>
        <p:spPr>
          <a:xfrm>
            <a:off x="9457592" y="5774450"/>
            <a:ext cx="2734408" cy="10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9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7A07F-C96C-F146-8D85-10C40C09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7BD2C6-1D5A-EC09-5D90-C4FF9E3D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B19C0C-1977-E5D0-4799-D5B8AC885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F17A90-8395-7789-0D1B-659CD6B23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BE0474-C4C1-BEBD-CE59-F03781DAD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F705C5-610B-EC35-1224-51FFC123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C012-F915-4ACC-A996-455F8D1136B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0CD80E-5E73-DBA1-DC3B-7B9A5026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A85DED-3765-06C4-5C43-10788A3E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DCA9-4E7D-4FF8-86E6-CAA3D6CAA774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CFDDA12-981D-0834-40D5-70F1F10944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1" r="32234"/>
          <a:stretch>
            <a:fillRect/>
          </a:stretch>
        </p:blipFill>
        <p:spPr>
          <a:xfrm>
            <a:off x="9457592" y="5774450"/>
            <a:ext cx="2734408" cy="10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8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D2264-29B6-84AC-DC09-372FDA4E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46D95F-69C3-2DE4-DA6D-FB8D9E02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C012-F915-4ACC-A996-455F8D1136B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9F3B7A-CAE0-6F4F-7A7C-8DB1064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6E14B7-3200-C745-FAB9-9BB6A647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DCA9-4E7D-4FF8-86E6-CAA3D6CAA774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E0ECFCA-C52B-E03B-B776-FB03401EF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1" r="32234"/>
          <a:stretch>
            <a:fillRect/>
          </a:stretch>
        </p:blipFill>
        <p:spPr>
          <a:xfrm>
            <a:off x="9457592" y="5774450"/>
            <a:ext cx="2734408" cy="10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6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939CBF-506A-C4AA-7118-C8DA9C56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C012-F915-4ACC-A996-455F8D1136B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446509-7660-E083-56B8-9EC0AB45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A30BBA-CE4B-68F8-C943-6B2F5863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DCA9-4E7D-4FF8-86E6-CAA3D6CAA774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D297A1-D0EB-702B-18B7-BDBA8D909E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1" r="32234"/>
          <a:stretch>
            <a:fillRect/>
          </a:stretch>
        </p:blipFill>
        <p:spPr>
          <a:xfrm>
            <a:off x="9457592" y="5774450"/>
            <a:ext cx="2734408" cy="10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6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61F3B-7AAC-3E4A-D342-3FB35367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C8FD1B-7109-2B7D-78C1-9C4DB925E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DBA5E2-FCB3-97D6-6BB9-7D8575925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75CA19-6B42-FA37-69DD-6BE17948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C012-F915-4ACC-A996-455F8D1136B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9526D7-45A6-63AF-1C98-EF53523A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D9E21B-CD72-457C-3184-520BD2BE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DCA9-4E7D-4FF8-86E6-CAA3D6CAA774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A01E6A-D1C0-B8EE-D50E-DDDC8078F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1" r="32234"/>
          <a:stretch>
            <a:fillRect/>
          </a:stretch>
        </p:blipFill>
        <p:spPr>
          <a:xfrm>
            <a:off x="9457592" y="5774450"/>
            <a:ext cx="2734408" cy="10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4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7EC0B-795A-418C-E308-FDD73485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8D3CD3C-AFBB-D4B9-9AC0-FA87D4AC3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EE886D-2CCA-F301-1AD1-3A4E02AC5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20830B-0032-E768-423E-0EC837B5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C012-F915-4ACC-A996-455F8D1136B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0F58D3-5F02-6920-20C6-B90B9B9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C97F-6570-FA52-D453-125C71E9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DCA9-4E7D-4FF8-86E6-CAA3D6CAA774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9141A99-CBE7-EBB2-59FE-46237A51D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01" r="32234"/>
          <a:stretch>
            <a:fillRect/>
          </a:stretch>
        </p:blipFill>
        <p:spPr>
          <a:xfrm>
            <a:off x="9457592" y="5774450"/>
            <a:ext cx="2734408" cy="10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3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7E45D0-835D-D039-288D-1D6F6DC9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9A24C0-51EF-BB93-F502-A8FBEFF5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EE3944-3CA0-B3FF-86FD-8D3C10125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DBC012-F915-4ACC-A996-455F8D1136B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DB0A7D-EE6A-2608-82CB-B735AF306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277A36-0126-0C3F-8FF9-F7A2ADCD6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BBDCA9-4E7D-4FF8-86E6-CAA3D6CAA7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97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718FA-B227-64EE-C5EE-B8E72E41E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024AFA-0341-6A38-CF7A-55F77FD898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21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F4B07-0DFC-C7C6-99C8-9A63109B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982480-379E-2CC7-E008-80F06B680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014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Ibeas</dc:creator>
  <cp:lastModifiedBy>Jose Ibeas</cp:lastModifiedBy>
  <cp:revision>1</cp:revision>
  <dcterms:created xsi:type="dcterms:W3CDTF">2026-02-02T21:02:26Z</dcterms:created>
  <dcterms:modified xsi:type="dcterms:W3CDTF">2026-02-02T21:09:14Z</dcterms:modified>
</cp:coreProperties>
</file>